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00584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878" y="-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5387-6C1D-4981-95EA-C72DF533FCD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54B-718F-4143-87EA-B1B502D0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4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5387-6C1D-4981-95EA-C72DF533FCD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54B-718F-4143-87EA-B1B502D0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7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5387-6C1D-4981-95EA-C72DF533FCD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54B-718F-4143-87EA-B1B502D0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6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5387-6C1D-4981-95EA-C72DF533FCD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54B-718F-4143-87EA-B1B502D0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5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5387-6C1D-4981-95EA-C72DF533FCD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54B-718F-4143-87EA-B1B502D0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5387-6C1D-4981-95EA-C72DF533FCD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54B-718F-4143-87EA-B1B502D0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5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5387-6C1D-4981-95EA-C72DF533FCD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54B-718F-4143-87EA-B1B502D0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4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5387-6C1D-4981-95EA-C72DF533FCD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54B-718F-4143-87EA-B1B502D0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3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5387-6C1D-4981-95EA-C72DF533FCD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54B-718F-4143-87EA-B1B502D0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1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5387-6C1D-4981-95EA-C72DF533FCD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54B-718F-4143-87EA-B1B502D0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5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5387-6C1D-4981-95EA-C72DF533FCD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54B-718F-4143-87EA-B1B502D0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1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5387-6C1D-4981-95EA-C72DF533FCD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C154B-718F-4143-87EA-B1B502D0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2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i_lhs6ed79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i_lhs6euek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i_lhs6f0fd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i_lhs6f7km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C0AB5C4D-3FF2-26BF-2077-5BC41236E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417" y="2180987"/>
            <a:ext cx="5673566" cy="341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A21143EA-3044-FB32-3CAA-748F7FF05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3521"/>
            <a:ext cx="152414" cy="30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5438" tIns="37719" rIns="75438" bIns="37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85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2750ED1-01FB-ECCB-E67A-4600E9B54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81137"/>
            <a:ext cx="152414" cy="30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5438" tIns="37719" rIns="75438" bIns="37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85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F540C57-EA21-4C0C-65D7-AC92741CE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26028"/>
            <a:ext cx="152414" cy="30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5438" tIns="37719" rIns="75438" bIns="37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85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D0CEC59-92F2-33C4-5123-514C0EEEB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513644"/>
            <a:ext cx="152414" cy="30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5438" tIns="37719" rIns="75438" bIns="37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85"/>
          </a:p>
        </p:txBody>
      </p:sp>
    </p:spTree>
    <p:extLst>
      <p:ext uri="{BB962C8B-B14F-4D97-AF65-F5344CB8AC3E}">
        <p14:creationId xmlns:p14="http://schemas.microsoft.com/office/powerpoint/2010/main" val="296719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82C7DAC9-337F-48A8-CC9B-064A2E9F5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759" y="2180987"/>
            <a:ext cx="5673566" cy="341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72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7D20828-9E4B-36D3-198E-EB01921EA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49" y="2180987"/>
            <a:ext cx="5673566" cy="341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63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C44ED9-FBEA-E39F-61B1-460D0F0DB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558" y="2272952"/>
            <a:ext cx="5673566" cy="341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91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Bodley</dc:creator>
  <cp:lastModifiedBy>Sandra Bodley</cp:lastModifiedBy>
  <cp:revision>1</cp:revision>
  <dcterms:created xsi:type="dcterms:W3CDTF">2023-05-19T17:43:05Z</dcterms:created>
  <dcterms:modified xsi:type="dcterms:W3CDTF">2023-05-19T17:45:46Z</dcterms:modified>
</cp:coreProperties>
</file>